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8" r:id="rId1"/>
  </p:sldMasterIdLst>
  <p:notesMasterIdLst>
    <p:notesMasterId r:id="rId98"/>
  </p:notesMasterIdLst>
  <p:handoutMasterIdLst>
    <p:handoutMasterId r:id="rId99"/>
  </p:handout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6858000" cy="9144000" type="screen4x3"/>
  <p:notesSz cx="7315200" cy="9599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890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70357" cy="480468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143212" y="1"/>
            <a:ext cx="3170357" cy="480468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r">
              <a:defRPr sz="1200"/>
            </a:lvl1pPr>
          </a:lstStyle>
          <a:p>
            <a:fld id="{4F888979-E202-4849-908D-835CE9C9667A}" type="datetimeFigureOut">
              <a:rPr lang="es-MX" smtClean="0"/>
              <a:t>20/04/2016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117524"/>
            <a:ext cx="3170357" cy="480468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l">
              <a:defRPr sz="1200"/>
            </a:lvl1pPr>
          </a:lstStyle>
          <a:p>
            <a:r>
              <a:rPr lang="de-DE"/>
              <a:t>tel. (618) 814 08 46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143212" y="9117524"/>
            <a:ext cx="3170357" cy="480468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r">
              <a:defRPr sz="1200"/>
            </a:lvl1pPr>
          </a:lstStyle>
          <a:p>
            <a:fld id="{348F9AE5-DF6F-46C3-A5D0-2228B044D9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9071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69920" cy="479981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79981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68AA4922-3142-422D-B5F6-4CF263C3510D}" type="datetimeFigureOut">
              <a:rPr lang="es-MX" smtClean="0"/>
              <a:t>20/04/2016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308225" y="720725"/>
            <a:ext cx="2698750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1" y="4559817"/>
            <a:ext cx="5852160" cy="4319826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117966"/>
            <a:ext cx="3169920" cy="479981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r>
              <a:rPr lang="de-DE"/>
              <a:t>tel. (618) 814 08 46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8" y="9117966"/>
            <a:ext cx="3169920" cy="479981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3D97F8BC-5BE4-4C70-97B0-7D210F0C8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39014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tel. (618) 814 08 46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85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8225" y="720725"/>
            <a:ext cx="2698750" cy="3598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tel. (618) 814 08 46</a:t>
            </a:r>
            <a:endParaRPr lang="es-MX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523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8225" y="720725"/>
            <a:ext cx="2698750" cy="3598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tel. (618) 814 08 46</a:t>
            </a:r>
            <a:endParaRPr lang="es-MX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59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tel. (618) 814 08 46</a:t>
            </a:r>
            <a:endParaRPr lang="es-MX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5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3013" y="5952037"/>
            <a:ext cx="5143500" cy="1592867"/>
          </a:xfrm>
        </p:spPr>
        <p:txBody>
          <a:bodyPr wrap="none" anchor="t">
            <a:normAutofit/>
          </a:bodyPr>
          <a:lstStyle>
            <a:lvl1pPr algn="r">
              <a:defRPr sz="5400" b="0" spc="-169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2" y="5106505"/>
            <a:ext cx="5143500" cy="82469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FB19-1960-42E5-BFC1-B4052BBB49C3}" type="datetime1">
              <a:rPr lang="es-MX" smtClean="0"/>
              <a:t>20/04/2016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811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822882"/>
            <a:ext cx="5915025" cy="1092473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381" y="1316569"/>
            <a:ext cx="5915025" cy="4506313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6915355"/>
            <a:ext cx="5914132" cy="909963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022649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3"/>
            <a:ext cx="5915025" cy="4712459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5985865"/>
            <a:ext cx="5914132" cy="2002435"/>
          </a:xfrm>
        </p:spPr>
        <p:txBody>
          <a:bodyPr anchor="ctr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862228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494" y="486833"/>
            <a:ext cx="5232798" cy="3990539"/>
          </a:xfrm>
        </p:spPr>
        <p:txBody>
          <a:bodyPr anchor="ctr"/>
          <a:lstStyle>
            <a:lvl1pPr>
              <a:defRPr sz="247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67863" y="4487410"/>
            <a:ext cx="4923168" cy="731957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487" y="6002305"/>
            <a:ext cx="5913239" cy="1985995"/>
          </a:xfrm>
        </p:spPr>
        <p:txBody>
          <a:bodyPr anchor="ctr">
            <a:normAutofit/>
          </a:bodyPr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Box 8"/>
          <p:cNvSpPr txBox="1"/>
          <p:nvPr/>
        </p:nvSpPr>
        <p:spPr>
          <a:xfrm>
            <a:off x="624962" y="1049099"/>
            <a:ext cx="342900" cy="77970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1269" y="3657600"/>
            <a:ext cx="342900" cy="77970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863053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102625"/>
            <a:ext cx="5915025" cy="3349113"/>
          </a:xfrm>
        </p:spPr>
        <p:txBody>
          <a:bodyPr anchor="b">
            <a:normAutofit/>
          </a:bodyPr>
          <a:lstStyle>
            <a:lvl1pPr>
              <a:defRPr sz="303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6467441"/>
            <a:ext cx="5914132" cy="1520859"/>
          </a:xfrm>
        </p:spPr>
        <p:txBody>
          <a:bodyPr anchor="t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967448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2221" y="2514600"/>
            <a:ext cx="1657613" cy="768349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63199" y="3429000"/>
            <a:ext cx="1646635" cy="4785784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80747" y="2514600"/>
            <a:ext cx="1651636" cy="768349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35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74811" y="3429000"/>
            <a:ext cx="1657572" cy="4785784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03833" y="2514600"/>
            <a:ext cx="1649314" cy="768349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35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03833" y="3429000"/>
            <a:ext cx="1649314" cy="4785784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25399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49298" y="5730004"/>
            <a:ext cx="1653779" cy="768349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49298" y="3008472"/>
            <a:ext cx="1653779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49298" y="6498355"/>
            <a:ext cx="1653779" cy="87891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70061" y="5730004"/>
            <a:ext cx="1648421" cy="768349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570060" y="3008472"/>
            <a:ext cx="1648421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569300" y="6498354"/>
            <a:ext cx="1650604" cy="87891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89932" y="5730004"/>
            <a:ext cx="1649314" cy="768349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389931" y="3008472"/>
            <a:ext cx="1649314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4389861" y="6498351"/>
            <a:ext cx="1651499" cy="87891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78940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2572-3F68-40C1-BF83-03C084FCBE85}" type="datetime1">
              <a:rPr lang="es-MX" smtClean="0"/>
              <a:t>20/04/2016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94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22E5-4D16-449B-881D-10683C156CC7}" type="datetime1">
              <a:rPr lang="es-MX" smtClean="0"/>
              <a:t>20/04/2016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031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ACD4-207B-4AF2-8D0E-5087A42C8161}" type="datetime1">
              <a:rPr lang="es-MX" smtClean="0"/>
              <a:t>20/04/2016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081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80674" y="5952037"/>
            <a:ext cx="5143500" cy="1592867"/>
          </a:xfrm>
        </p:spPr>
        <p:txBody>
          <a:bodyPr wrap="none" anchor="t">
            <a:normAutofit/>
          </a:bodyPr>
          <a:lstStyle>
            <a:lvl1pPr algn="l">
              <a:defRPr sz="5400" b="0" spc="-169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80674" y="5106504"/>
            <a:ext cx="5143500" cy="823763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7121-46F4-40CC-A8DA-8713C47E1BC8}" type="datetime1">
              <a:rPr lang="es-MX" smtClean="0"/>
              <a:t>20/04/2016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435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00" y="2434167"/>
            <a:ext cx="2826684" cy="5801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4910" y="2434167"/>
            <a:ext cx="2831603" cy="5801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136A-F910-413F-9D28-02576CB6ED7D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651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00" y="2241551"/>
            <a:ext cx="2826684" cy="1098549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00" y="3340100"/>
            <a:ext cx="2826684" cy="4912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4910" y="2241551"/>
            <a:ext cx="2832496" cy="10985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4910" y="3340100"/>
            <a:ext cx="2832496" cy="4912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5B8D-DDA8-4253-9125-F222370D9E1D}" type="datetime1">
              <a:rPr lang="es-MX" smtClean="0"/>
              <a:t>20/04/2016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326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79412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F996-3AC8-4BD0-91D0-5F1EF9767DFF}" type="datetime1">
              <a:rPr lang="es-MX" smtClean="0"/>
              <a:t>20/04/2016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72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01" y="2743200"/>
            <a:ext cx="2054264" cy="5082117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7A6B-BB63-4D66-92C5-FBD2CCE6ADA4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057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01" y="2743200"/>
            <a:ext cx="2054264" cy="5082117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A91-BD4F-46D0-BFCA-920A0F7C8BCB}" type="datetime1">
              <a:rPr lang="es-MX" smtClean="0"/>
              <a:t>20/04/2016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925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00" y="2434167"/>
            <a:ext cx="5756513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27865BE-BD95-493E-9FAA-B6BCF599A5E7}" type="datetime1">
              <a:rPr lang="es-MX" smtClean="0"/>
              <a:t>20/04/2016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s-MX"/>
              <a:t>www.jinsa.mx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3356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  <p:sldLayoutId id="2147484324" r:id="rId16"/>
    <p:sldLayoutId id="2147484325" r:id="rId17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3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ventasjinsa@outlook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err="1"/>
              <a:t>www.jinsa.mx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512167" y="1187624"/>
            <a:ext cx="57753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JEC INSTRUMENTACION DEL NORTE S.A. DE C.V</a:t>
            </a:r>
            <a:r>
              <a:rPr lang="es-E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6" y="2590796"/>
            <a:ext cx="3962408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9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10</a:t>
            </a:fld>
            <a:endParaRPr lang="es-MX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33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11</a:t>
            </a:fld>
            <a:endParaRPr lang="es-MX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51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89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284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122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463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42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649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981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70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" y="431540"/>
            <a:ext cx="6264696" cy="8280920"/>
          </a:xfrm>
          <a:prstGeom prst="rect">
            <a:avLst/>
          </a:prstGeom>
          <a:noFill/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59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6523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31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246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724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4630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2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962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835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06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954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3751"/>
            <a:ext cx="5029200" cy="7556500"/>
          </a:xfrm>
          <a:prstGeom prst="rect">
            <a:avLst/>
          </a:prstGeom>
          <a:noFill/>
        </p:spPr>
      </p:pic>
      <p:pic>
        <p:nvPicPr>
          <p:cNvPr id="3" name="2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5841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60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3380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792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888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73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6317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953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0935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9088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436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908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7246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162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9094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2354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4697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142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133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5026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140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0" y="432000"/>
            <a:ext cx="6300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86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353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220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7528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020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8351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388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405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568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3659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407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88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9480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28316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4178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744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7691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7248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053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6668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71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0570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956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77316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9131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01799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720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0464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07679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0133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70489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9738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0261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03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3318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21033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33554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4309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4332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539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62378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691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9377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30410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91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966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011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08518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29939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1342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93799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5731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www.jinsa.mx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268760" y="666023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JEC Instrumentación de Norte S.A. de C.V.</a:t>
            </a:r>
          </a:p>
          <a:p>
            <a:r>
              <a:rPr lang="es-MX" dirty="0"/>
              <a:t>TEL (618) 814 0846</a:t>
            </a:r>
          </a:p>
          <a:p>
            <a:r>
              <a:rPr lang="es-MX" dirty="0"/>
              <a:t>Email. </a:t>
            </a:r>
            <a:r>
              <a:rPr lang="es-MX" dirty="0">
                <a:ln>
                  <a:solidFill>
                    <a:srgbClr val="FF0000"/>
                  </a:solidFill>
                </a:ln>
                <a:hlinkClick r:id="rId2"/>
              </a:rPr>
              <a:t>ventasjinsa@outlook.com</a:t>
            </a:r>
            <a:endParaRPr lang="es-MX" dirty="0">
              <a:ln>
                <a:solidFill>
                  <a:srgbClr val="FF0000"/>
                </a:solidFill>
              </a:ln>
            </a:endParaRPr>
          </a:p>
          <a:p>
            <a:r>
              <a:rPr lang="es-MX" dirty="0"/>
              <a:t>Cel. (618) 218 3750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6" y="2590796"/>
            <a:ext cx="3962408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737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2152</TotalTime>
  <Words>260</Words>
  <Application>Microsoft Office PowerPoint</Application>
  <PresentationFormat>Presentación en pantalla (4:3)</PresentationFormat>
  <Paragraphs>203</Paragraphs>
  <Slides>96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00" baseType="lpstr">
      <vt:lpstr>Arial</vt:lpstr>
      <vt:lpstr>Calibri</vt:lpstr>
      <vt:lpstr>Corbel</vt:lpstr>
      <vt:lpstr>Profundidad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</dc:creator>
  <cp:lastModifiedBy>JEC Instrumentacion del Norte S.A. de C</cp:lastModifiedBy>
  <cp:revision>34</cp:revision>
  <cp:lastPrinted>2016-04-20T23:36:50Z</cp:lastPrinted>
  <dcterms:created xsi:type="dcterms:W3CDTF">2013-09-19T17:41:13Z</dcterms:created>
  <dcterms:modified xsi:type="dcterms:W3CDTF">2016-04-21T00:19:37Z</dcterms:modified>
</cp:coreProperties>
</file>